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6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7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8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9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10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11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12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13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4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theme/theme15.xml" ContentType="application/vnd.openxmlformats-officedocument.theme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16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4" r:id="rId1"/>
    <p:sldMasterId id="2147484383" r:id="rId2"/>
    <p:sldMasterId id="2147484295" r:id="rId3"/>
    <p:sldMasterId id="2147484307" r:id="rId4"/>
    <p:sldMasterId id="2147484315" r:id="rId5"/>
    <p:sldMasterId id="2147484323" r:id="rId6"/>
    <p:sldMasterId id="2147484331" r:id="rId7"/>
    <p:sldMasterId id="2147484339" r:id="rId8"/>
    <p:sldMasterId id="2147484347" r:id="rId9"/>
    <p:sldMasterId id="2147484391" r:id="rId10"/>
    <p:sldMasterId id="2147484399" r:id="rId11"/>
    <p:sldMasterId id="2147484407" r:id="rId12"/>
    <p:sldMasterId id="2147484415" r:id="rId13"/>
    <p:sldMasterId id="2147484423" r:id="rId14"/>
    <p:sldMasterId id="2147484431" r:id="rId15"/>
    <p:sldMasterId id="2147484439" r:id="rId16"/>
    <p:sldMasterId id="2147484447" r:id="rId17"/>
  </p:sldMasterIdLst>
  <p:notesMasterIdLst>
    <p:notesMasterId r:id="rId38"/>
  </p:notesMasterIdLst>
  <p:handoutMasterIdLst>
    <p:handoutMasterId r:id="rId39"/>
  </p:handoutMasterIdLst>
  <p:sldIdLst>
    <p:sldId id="256" r:id="rId18"/>
    <p:sldId id="257" r:id="rId19"/>
    <p:sldId id="258" r:id="rId20"/>
    <p:sldId id="261" r:id="rId21"/>
    <p:sldId id="262" r:id="rId22"/>
    <p:sldId id="263" r:id="rId23"/>
    <p:sldId id="264" r:id="rId24"/>
    <p:sldId id="265" r:id="rId25"/>
    <p:sldId id="266" r:id="rId26"/>
    <p:sldId id="267" r:id="rId27"/>
    <p:sldId id="268" r:id="rId28"/>
    <p:sldId id="269" r:id="rId29"/>
    <p:sldId id="271" r:id="rId30"/>
    <p:sldId id="272" r:id="rId31"/>
    <p:sldId id="273" r:id="rId32"/>
    <p:sldId id="274" r:id="rId33"/>
    <p:sldId id="275" r:id="rId34"/>
    <p:sldId id="276" r:id="rId35"/>
    <p:sldId id="277" r:id="rId36"/>
    <p:sldId id="278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he Wonderful Cross" id="{DF6F934C-C4C7-42FB-8229-4342B16CCF13}">
          <p14:sldIdLst>
            <p14:sldId id="256"/>
          </p14:sldIdLst>
        </p14:section>
        <p14:section name="Verse 1" id="{74752321-18CA-4855-8985-AD7523DB0A05}">
          <p14:sldIdLst>
            <p14:sldId id="257"/>
            <p14:sldId id="258"/>
          </p14:sldIdLst>
        </p14:section>
        <p14:section name="Verse 2" id="{AE0BE7CC-1C75-4F6F-9AEC-C59F85ECE8C4}">
          <p14:sldIdLst>
            <p14:sldId id="261"/>
            <p14:sldId id="262"/>
          </p14:sldIdLst>
        </p14:section>
        <p14:section name="Chorus" id="{D8741E8C-09BE-47AD-820E-B59E88CD083B}">
          <p14:sldIdLst>
            <p14:sldId id="263"/>
            <p14:sldId id="264"/>
            <p14:sldId id="265"/>
            <p14:sldId id="266"/>
            <p14:sldId id="267"/>
          </p14:sldIdLst>
        </p14:section>
        <p14:section name="Verse 3" id="{44D04255-C702-409D-8433-DD2604006305}">
          <p14:sldIdLst>
            <p14:sldId id="268"/>
            <p14:sldId id="269"/>
          </p14:sldIdLst>
        </p14:section>
        <p14:section name="Chorus" id="{593AE968-A7E7-47A1-925E-5CAA2064DDDC}">
          <p14:sldIdLst>
            <p14:sldId id="271"/>
            <p14:sldId id="272"/>
            <p14:sldId id="273"/>
            <p14:sldId id="274"/>
            <p14:sldId id="275"/>
          </p14:sldIdLst>
        </p14:section>
        <p14:section name="Verse 1" id="{E11CB6C7-5646-4EE0-B9C6-EE6FFE8E1EB1}">
          <p14:sldIdLst>
            <p14:sldId id="276"/>
            <p14:sldId id="277"/>
            <p14:sldId id="27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A020"/>
    <a:srgbClr val="00CC00"/>
    <a:srgbClr val="C89600"/>
    <a:srgbClr val="C81E1E"/>
    <a:srgbClr val="FF9900"/>
    <a:srgbClr val="6600FF"/>
    <a:srgbClr val="000066"/>
    <a:srgbClr val="FFFF00"/>
    <a:srgbClr val="2E50DE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755" autoAdjust="0"/>
    <p:restoredTop sz="94654" autoAdjust="0"/>
  </p:normalViewPr>
  <p:slideViewPr>
    <p:cSldViewPr>
      <p:cViewPr varScale="1">
        <p:scale>
          <a:sx n="97" d="100"/>
          <a:sy n="97" d="100"/>
        </p:scale>
        <p:origin x="231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6390"/>
    </p:cViewPr>
  </p:sorterViewPr>
  <p:notesViewPr>
    <p:cSldViewPr>
      <p:cViewPr varScale="1">
        <p:scale>
          <a:sx n="63" d="100"/>
          <a:sy n="63" d="100"/>
        </p:scale>
        <p:origin x="1848" y="5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1.xml"/><Relationship Id="rId26" Type="http://schemas.openxmlformats.org/officeDocument/2006/relationships/slide" Target="slides/slide9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4.xml"/><Relationship Id="rId34" Type="http://schemas.openxmlformats.org/officeDocument/2006/relationships/slide" Target="slides/slide17.xml"/><Relationship Id="rId42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3.xml"/><Relationship Id="rId29" Type="http://schemas.openxmlformats.org/officeDocument/2006/relationships/slide" Target="slides/slide12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7.xml"/><Relationship Id="rId32" Type="http://schemas.openxmlformats.org/officeDocument/2006/relationships/slide" Target="slides/slide15.xml"/><Relationship Id="rId37" Type="http://schemas.openxmlformats.org/officeDocument/2006/relationships/slide" Target="slides/slide20.xml"/><Relationship Id="rId40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6.xml"/><Relationship Id="rId28" Type="http://schemas.openxmlformats.org/officeDocument/2006/relationships/slide" Target="slides/slide11.xml"/><Relationship Id="rId36" Type="http://schemas.openxmlformats.org/officeDocument/2006/relationships/slide" Target="slides/slide19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2.xml"/><Relationship Id="rId31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5.xml"/><Relationship Id="rId27" Type="http://schemas.openxmlformats.org/officeDocument/2006/relationships/slide" Target="slides/slide10.xml"/><Relationship Id="rId30" Type="http://schemas.openxmlformats.org/officeDocument/2006/relationships/slide" Target="slides/slide13.xml"/><Relationship Id="rId35" Type="http://schemas.openxmlformats.org/officeDocument/2006/relationships/slide" Target="slides/slide18.xml"/><Relationship Id="rId43" Type="http://schemas.openxmlformats.org/officeDocument/2006/relationships/tableStyles" Target="tableStyles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8.xml"/><Relationship Id="rId33" Type="http://schemas.openxmlformats.org/officeDocument/2006/relationships/slide" Target="slides/slide16.xml"/><Relationship Id="rId38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48B69-A323-4DEB-A1F0-62983C4A2B46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6B74A-B247-4390-B555-26672262B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50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656B4-86D6-4E7B-858C-832C61B9ECF0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E1262-76A4-4F3F-AAAE-2A65F10DA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77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9"/>
          <p:cNvSpPr>
            <a:spLocks noGrp="1"/>
          </p:cNvSpPr>
          <p:nvPr>
            <p:ph idx="1" hasCustomPrompt="1"/>
          </p:nvPr>
        </p:nvSpPr>
        <p:spPr>
          <a:xfrm>
            <a:off x="228600" y="2514600"/>
            <a:ext cx="5486400" cy="2971800"/>
          </a:xfrm>
        </p:spPr>
        <p:txBody>
          <a:bodyPr/>
          <a:lstStyle>
            <a:lvl1pPr>
              <a:defRPr/>
            </a:lvl1pPr>
          </a:lstStyle>
          <a:p>
            <a:pPr marL="0" indent="0" algn="ctr">
              <a:buNone/>
            </a:pPr>
            <a:r>
              <a:rPr lang="en-US" altLang="ko-KR" dirty="0"/>
              <a:t>Click to edit text</a:t>
            </a:r>
            <a:endParaRPr lang="ko-KR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5486400" cy="1371600"/>
          </a:xfrm>
          <a:solidFill>
            <a:srgbClr val="E0A020"/>
          </a:solidFill>
          <a:ln>
            <a:noFill/>
          </a:ln>
          <a:effectLst>
            <a:glow rad="101600">
              <a:srgbClr val="E0A020">
                <a:alpha val="40000"/>
              </a:srgb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635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>
              <a:defRPr lang="en-US" sz="48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+mn-cs"/>
              </a:defRPr>
            </a:lvl1pPr>
          </a:lstStyle>
          <a:p>
            <a:pPr marL="0" lvl="0" algn="ctr" defTabSz="914400" rtl="0" eaLnBrk="1" latinLnBrk="0" hangingPunct="1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136992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138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2710312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6531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6295074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9910980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450112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6926435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501167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9084251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94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07463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8329959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1092140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2430153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9279728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047771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8821144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2317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63336368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54602101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7182520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6476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00364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076915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68020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78383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15538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639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135372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446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oss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2286000"/>
          </a:xfrm>
        </p:spPr>
        <p:txBody>
          <a:bodyPr anchor="ctr">
            <a:noAutofit/>
          </a:bodyPr>
          <a:lstStyle>
            <a:lvl1pPr>
              <a:defRPr sz="8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anose="02030600000101010101" pitchFamily="18" charset="-127"/>
                <a:ea typeface="HY강M" panose="02030600000101010101" pitchFamily="18" charset="-127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9448186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4279325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4999821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20594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769670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059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248995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69771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4067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5421448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3171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/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708743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370389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014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568356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1972139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71225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5417004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90511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28365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109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21328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360532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394334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9383765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668638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9510875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403399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814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425104867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3804686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940001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5618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pattFill prst="dotDmnd">
          <a:fgClr>
            <a:schemeClr val="bg1">
              <a:lumMod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2060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0597919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464265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89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8863845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990110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3789140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3224216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0566887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74409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9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356942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70937964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8733431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0733867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2296642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50633208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2248797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1128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8662598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5312345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7488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0" y="502920"/>
            <a:ext cx="9144000" cy="45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예수님 때문에 행복합니다</a:t>
            </a: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We are happy because of Jesus Christ!</a:t>
            </a:r>
            <a:endParaRPr kumimoji="0" lang="ko-KR" altLang="en-US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26335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908935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2199722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0140976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2800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84167940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7628426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57329586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74312397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8977156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95593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9130560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737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42103333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7387093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2550148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7164725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5869152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4350100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4487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4075499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8658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1680422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3729622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822685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8932258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831946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0918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6943281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1496689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8372533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7414993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3513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theme" Target="../theme/theme10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7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1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5.xml"/><Relationship Id="rId4" Type="http://schemas.openxmlformats.org/officeDocument/2006/relationships/slideLayout" Target="../slideLayouts/slideLayout74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theme" Target="../theme/theme12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5" Type="http://schemas.openxmlformats.org/officeDocument/2006/relationships/slideLayout" Target="../slideLayouts/slideLayout82.xml"/><Relationship Id="rId4" Type="http://schemas.openxmlformats.org/officeDocument/2006/relationships/slideLayout" Target="../slideLayouts/slideLayout8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theme" Target="../theme/theme13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8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theme" Target="../theme/theme14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5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theme" Target="../theme/theme15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102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theme" Target="../theme/theme16.xml"/><Relationship Id="rId3" Type="http://schemas.openxmlformats.org/officeDocument/2006/relationships/slideLayout" Target="../slideLayouts/slideLayout108.xml"/><Relationship Id="rId7" Type="http://schemas.openxmlformats.org/officeDocument/2006/relationships/slideLayout" Target="../slideLayouts/slideLayout112.xml"/><Relationship Id="rId2" Type="http://schemas.openxmlformats.org/officeDocument/2006/relationships/slideLayout" Target="../slideLayouts/slideLayout107.xml"/><Relationship Id="rId1" Type="http://schemas.openxmlformats.org/officeDocument/2006/relationships/slideLayout" Target="../slideLayouts/slideLayout106.xml"/><Relationship Id="rId6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9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theme" Target="../theme/theme17.xml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14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heme" Target="../theme/theme7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heme" Target="../theme/theme8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5" Type="http://schemas.openxmlformats.org/officeDocument/2006/relationships/slideLayout" Target="../slideLayouts/slideLayout54.xml"/><Relationship Id="rId4" Type="http://schemas.openxmlformats.org/officeDocument/2006/relationships/slideLayout" Target="../slideLayouts/slideLayout5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theme" Target="../theme/theme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49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5" r:id="rId1"/>
    <p:sldLayoutId id="2147484381" r:id="rId2"/>
    <p:sldLayoutId id="2147484291" r:id="rId3"/>
    <p:sldLayoutId id="2147484304" r:id="rId4"/>
    <p:sldLayoutId id="2147484294" r:id="rId5"/>
    <p:sldLayoutId id="2147484355" r:id="rId6"/>
    <p:sldLayoutId id="2147484382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42453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19371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0" r:id="rId1"/>
    <p:sldLayoutId id="2147484401" r:id="rId2"/>
    <p:sldLayoutId id="2147484402" r:id="rId3"/>
    <p:sldLayoutId id="2147484403" r:id="rId4"/>
    <p:sldLayoutId id="2147484404" r:id="rId5"/>
    <p:sldLayoutId id="2147484405" r:id="rId6"/>
    <p:sldLayoutId id="214748440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02196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8" r:id="rId1"/>
    <p:sldLayoutId id="2147484409" r:id="rId2"/>
    <p:sldLayoutId id="2147484410" r:id="rId3"/>
    <p:sldLayoutId id="2147484411" r:id="rId4"/>
    <p:sldLayoutId id="2147484412" r:id="rId5"/>
    <p:sldLayoutId id="2147484413" r:id="rId6"/>
    <p:sldLayoutId id="21474844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44484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6" r:id="rId1"/>
    <p:sldLayoutId id="2147484417" r:id="rId2"/>
    <p:sldLayoutId id="2147484418" r:id="rId3"/>
    <p:sldLayoutId id="2147484419" r:id="rId4"/>
    <p:sldLayoutId id="2147484420" r:id="rId5"/>
    <p:sldLayoutId id="2147484421" r:id="rId6"/>
    <p:sldLayoutId id="21474844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74703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4" r:id="rId1"/>
    <p:sldLayoutId id="2147484425" r:id="rId2"/>
    <p:sldLayoutId id="2147484426" r:id="rId3"/>
    <p:sldLayoutId id="2147484427" r:id="rId4"/>
    <p:sldLayoutId id="2147484428" r:id="rId5"/>
    <p:sldLayoutId id="2147484429" r:id="rId6"/>
    <p:sldLayoutId id="21474844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81000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90955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2" r:id="rId1"/>
    <p:sldLayoutId id="2147484433" r:id="rId2"/>
    <p:sldLayoutId id="2147484434" r:id="rId3"/>
    <p:sldLayoutId id="2147484435" r:id="rId4"/>
    <p:sldLayoutId id="2147484436" r:id="rId5"/>
    <p:sldLayoutId id="2147484437" r:id="rId6"/>
    <p:sldLayoutId id="21474844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9019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0" r:id="rId1"/>
    <p:sldLayoutId id="2147484441" r:id="rId2"/>
    <p:sldLayoutId id="2147484442" r:id="rId3"/>
    <p:sldLayoutId id="2147484443" r:id="rId4"/>
    <p:sldLayoutId id="2147484444" r:id="rId5"/>
    <p:sldLayoutId id="2147484445" r:id="rId6"/>
    <p:sldLayoutId id="21474844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93220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8" r:id="rId1"/>
    <p:sldLayoutId id="2147484449" r:id="rId2"/>
    <p:sldLayoutId id="2147484450" r:id="rId3"/>
    <p:sldLayoutId id="2147484451" r:id="rId4"/>
    <p:sldLayoutId id="2147484452" r:id="rId5"/>
    <p:sldLayoutId id="2147484453" r:id="rId6"/>
    <p:sldLayoutId id="21474844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633212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4" r:id="rId1"/>
    <p:sldLayoutId id="2147484385" r:id="rId2"/>
    <p:sldLayoutId id="2147484386" r:id="rId3"/>
    <p:sldLayoutId id="2147484387" r:id="rId4"/>
    <p:sldLayoutId id="2147484388" r:id="rId5"/>
    <p:sldLayoutId id="2147484389" r:id="rId6"/>
    <p:sldLayoutId id="214748439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02318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6" r:id="rId1"/>
    <p:sldLayoutId id="2147484298" r:id="rId2"/>
    <p:sldLayoutId id="2147484303" r:id="rId3"/>
    <p:sldLayoutId id="2147484306" r:id="rId4"/>
    <p:sldLayoutId id="2147484297" r:id="rId5"/>
    <p:sldLayoutId id="2147484299" r:id="rId6"/>
    <p:sldLayoutId id="2147484305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3118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8" r:id="rId1"/>
    <p:sldLayoutId id="2147484309" r:id="rId2"/>
    <p:sldLayoutId id="2147484310" r:id="rId3"/>
    <p:sldLayoutId id="2147484311" r:id="rId4"/>
    <p:sldLayoutId id="2147484312" r:id="rId5"/>
    <p:sldLayoutId id="2147484313" r:id="rId6"/>
    <p:sldLayoutId id="21474843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22584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6" r:id="rId1"/>
    <p:sldLayoutId id="2147484317" r:id="rId2"/>
    <p:sldLayoutId id="2147484318" r:id="rId3"/>
    <p:sldLayoutId id="2147484319" r:id="rId4"/>
    <p:sldLayoutId id="2147484320" r:id="rId5"/>
    <p:sldLayoutId id="2147484321" r:id="rId6"/>
    <p:sldLayoutId id="21474843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63912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7" r:id="rId4"/>
    <p:sldLayoutId id="2147484328" r:id="rId5"/>
    <p:sldLayoutId id="2147484329" r:id="rId6"/>
    <p:sldLayoutId id="21474843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4890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2" r:id="rId1"/>
    <p:sldLayoutId id="2147484333" r:id="rId2"/>
    <p:sldLayoutId id="2147484334" r:id="rId3"/>
    <p:sldLayoutId id="2147484335" r:id="rId4"/>
    <p:sldLayoutId id="2147484336" r:id="rId5"/>
    <p:sldLayoutId id="2147484337" r:id="rId6"/>
    <p:sldLayoutId id="21474843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72505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0" r:id="rId1"/>
    <p:sldLayoutId id="2147484341" r:id="rId2"/>
    <p:sldLayoutId id="2147484342" r:id="rId3"/>
    <p:sldLayoutId id="2147484343" r:id="rId4"/>
    <p:sldLayoutId id="2147484344" r:id="rId5"/>
    <p:sldLayoutId id="2147484345" r:id="rId6"/>
    <p:sldLayoutId id="21474843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596436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8" r:id="rId1"/>
    <p:sldLayoutId id="2147484349" r:id="rId2"/>
    <p:sldLayoutId id="2147484350" r:id="rId3"/>
    <p:sldLayoutId id="2147484351" r:id="rId4"/>
    <p:sldLayoutId id="2147484352" r:id="rId5"/>
    <p:sldLayoutId id="2147484353" r:id="rId6"/>
    <p:sldLayoutId id="21474843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The Wonderful Cross</a:t>
            </a:r>
          </a:p>
        </p:txBody>
      </p:sp>
    </p:spTree>
    <p:extLst>
      <p:ext uri="{BB962C8B-B14F-4D97-AF65-F5344CB8AC3E}">
        <p14:creationId xmlns:p14="http://schemas.microsoft.com/office/powerpoint/2010/main" val="1259059778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The Wonderful Cross</a:t>
            </a:r>
          </a:p>
        </p:txBody>
      </p:sp>
    </p:spTree>
    <p:extLst>
      <p:ext uri="{BB962C8B-B14F-4D97-AF65-F5344CB8AC3E}">
        <p14:creationId xmlns:p14="http://schemas.microsoft.com/office/powerpoint/2010/main" val="1054803227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Were the whole realm of nature mine,</a:t>
            </a:r>
          </a:p>
          <a:p>
            <a:pPr latinLnBrk="1"/>
            <a:r>
              <a:rPr lang="en-US" dirty="0"/>
              <a:t>That were an offering far to small.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The Wonderful Cross</a:t>
            </a:r>
          </a:p>
        </p:txBody>
      </p:sp>
    </p:spTree>
    <p:extLst>
      <p:ext uri="{BB962C8B-B14F-4D97-AF65-F5344CB8AC3E}">
        <p14:creationId xmlns:p14="http://schemas.microsoft.com/office/powerpoint/2010/main" val="3077489565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Love so amazing so divine,</a:t>
            </a:r>
          </a:p>
          <a:p>
            <a:pPr latinLnBrk="1"/>
            <a:r>
              <a:rPr lang="en-US" dirty="0"/>
              <a:t>Demands my soul, my life, my all.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The Wonderful Cross</a:t>
            </a:r>
          </a:p>
        </p:txBody>
      </p:sp>
    </p:spTree>
    <p:extLst>
      <p:ext uri="{BB962C8B-B14F-4D97-AF65-F5344CB8AC3E}">
        <p14:creationId xmlns:p14="http://schemas.microsoft.com/office/powerpoint/2010/main" val="1341476481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O the wonderful cross,</a:t>
            </a:r>
          </a:p>
          <a:p>
            <a:pPr latinLnBrk="1"/>
            <a:r>
              <a:rPr lang="en-US" dirty="0"/>
              <a:t>O the wonderful cross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The Wonderful Cross</a:t>
            </a:r>
          </a:p>
        </p:txBody>
      </p:sp>
    </p:spTree>
    <p:extLst>
      <p:ext uri="{BB962C8B-B14F-4D97-AF65-F5344CB8AC3E}">
        <p14:creationId xmlns:p14="http://schemas.microsoft.com/office/powerpoint/2010/main" val="3452839722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Bids me come and die</a:t>
            </a:r>
          </a:p>
          <a:p>
            <a:pPr latinLnBrk="1"/>
            <a:r>
              <a:rPr lang="en-US" dirty="0"/>
              <a:t>and find that I may truly live.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The Wonderful Cross</a:t>
            </a:r>
          </a:p>
        </p:txBody>
      </p:sp>
    </p:spTree>
    <p:extLst>
      <p:ext uri="{BB962C8B-B14F-4D97-AF65-F5344CB8AC3E}">
        <p14:creationId xmlns:p14="http://schemas.microsoft.com/office/powerpoint/2010/main" val="496952291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O the wonderful cross,</a:t>
            </a:r>
          </a:p>
          <a:p>
            <a:pPr latinLnBrk="1"/>
            <a:r>
              <a:rPr lang="en-US" dirty="0"/>
              <a:t>O the wonderful cross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The Wonderful Cross</a:t>
            </a:r>
          </a:p>
        </p:txBody>
      </p:sp>
    </p:spTree>
    <p:extLst>
      <p:ext uri="{BB962C8B-B14F-4D97-AF65-F5344CB8AC3E}">
        <p14:creationId xmlns:p14="http://schemas.microsoft.com/office/powerpoint/2010/main" val="3467538386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All who gather here</a:t>
            </a:r>
          </a:p>
          <a:p>
            <a:pPr latinLnBrk="1"/>
            <a:r>
              <a:rPr lang="en-US" dirty="0"/>
              <a:t>By grace draw near and bless your name.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The Wonderful Cross</a:t>
            </a:r>
          </a:p>
        </p:txBody>
      </p:sp>
    </p:spTree>
    <p:extLst>
      <p:ext uri="{BB962C8B-B14F-4D97-AF65-F5344CB8AC3E}">
        <p14:creationId xmlns:p14="http://schemas.microsoft.com/office/powerpoint/2010/main" val="1933531384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The Wonderful Cross</a:t>
            </a:r>
          </a:p>
        </p:txBody>
      </p:sp>
    </p:spTree>
    <p:extLst>
      <p:ext uri="{BB962C8B-B14F-4D97-AF65-F5344CB8AC3E}">
        <p14:creationId xmlns:p14="http://schemas.microsoft.com/office/powerpoint/2010/main" val="79852332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When I survey the wondrous cross</a:t>
            </a:r>
          </a:p>
          <a:p>
            <a:pPr latinLnBrk="1"/>
            <a:r>
              <a:rPr lang="en-US" dirty="0"/>
              <a:t>On which the prince of glory died,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The Wonderful Cross</a:t>
            </a:r>
          </a:p>
        </p:txBody>
      </p:sp>
    </p:spTree>
    <p:extLst>
      <p:ext uri="{BB962C8B-B14F-4D97-AF65-F5344CB8AC3E}">
        <p14:creationId xmlns:p14="http://schemas.microsoft.com/office/powerpoint/2010/main" val="3849299722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My richest gain I count but loss,</a:t>
            </a:r>
          </a:p>
          <a:p>
            <a:pPr latinLnBrk="1"/>
            <a:r>
              <a:rPr lang="en-US" dirty="0"/>
              <a:t>And pour contempt on all my pride.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The Wonderful Cross</a:t>
            </a:r>
          </a:p>
        </p:txBody>
      </p:sp>
    </p:spTree>
    <p:extLst>
      <p:ext uri="{BB962C8B-B14F-4D97-AF65-F5344CB8AC3E}">
        <p14:creationId xmlns:p14="http://schemas.microsoft.com/office/powerpoint/2010/main" val="1857534184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When I survey the wondrous cross</a:t>
            </a:r>
          </a:p>
          <a:p>
            <a:pPr latinLnBrk="1"/>
            <a:r>
              <a:rPr lang="en-US" dirty="0"/>
              <a:t>On which the prince of glory died,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The Wonderful Cross</a:t>
            </a:r>
          </a:p>
        </p:txBody>
      </p:sp>
    </p:spTree>
    <p:extLst>
      <p:ext uri="{BB962C8B-B14F-4D97-AF65-F5344CB8AC3E}">
        <p14:creationId xmlns:p14="http://schemas.microsoft.com/office/powerpoint/2010/main" val="1453034384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The Wonderful Cross</a:t>
            </a:r>
          </a:p>
        </p:txBody>
      </p:sp>
    </p:spTree>
    <p:extLst>
      <p:ext uri="{BB962C8B-B14F-4D97-AF65-F5344CB8AC3E}">
        <p14:creationId xmlns:p14="http://schemas.microsoft.com/office/powerpoint/2010/main" val="2502492527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My richest gain I count but loss,</a:t>
            </a:r>
          </a:p>
          <a:p>
            <a:pPr latinLnBrk="1"/>
            <a:r>
              <a:rPr lang="en-US" dirty="0"/>
              <a:t>And pour contempt on all my pride.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The Wonderful Cross</a:t>
            </a:r>
          </a:p>
        </p:txBody>
      </p:sp>
    </p:spTree>
    <p:extLst>
      <p:ext uri="{BB962C8B-B14F-4D97-AF65-F5344CB8AC3E}">
        <p14:creationId xmlns:p14="http://schemas.microsoft.com/office/powerpoint/2010/main" val="2033623058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See from his head, His hands, His feet,</a:t>
            </a:r>
          </a:p>
          <a:p>
            <a:pPr latinLnBrk="1"/>
            <a:r>
              <a:rPr lang="en-US" dirty="0"/>
              <a:t>Sorrow and love flow mingled down.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The Wonderful Cross</a:t>
            </a:r>
          </a:p>
        </p:txBody>
      </p:sp>
    </p:spTree>
    <p:extLst>
      <p:ext uri="{BB962C8B-B14F-4D97-AF65-F5344CB8AC3E}">
        <p14:creationId xmlns:p14="http://schemas.microsoft.com/office/powerpoint/2010/main" val="2780434466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Did ever such love and sorrow meet,</a:t>
            </a:r>
          </a:p>
          <a:p>
            <a:pPr latinLnBrk="1"/>
            <a:r>
              <a:rPr lang="en-US" dirty="0"/>
              <a:t>Or thorns compose so rich a crown.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The Wonderful Cross</a:t>
            </a:r>
          </a:p>
        </p:txBody>
      </p:sp>
    </p:spTree>
    <p:extLst>
      <p:ext uri="{BB962C8B-B14F-4D97-AF65-F5344CB8AC3E}">
        <p14:creationId xmlns:p14="http://schemas.microsoft.com/office/powerpoint/2010/main" val="1256250587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O the wonderful cross,</a:t>
            </a:r>
          </a:p>
          <a:p>
            <a:pPr latinLnBrk="1"/>
            <a:r>
              <a:rPr lang="en-US" dirty="0"/>
              <a:t>O the wonderful cross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The Wonderful Cross</a:t>
            </a:r>
          </a:p>
        </p:txBody>
      </p:sp>
    </p:spTree>
    <p:extLst>
      <p:ext uri="{BB962C8B-B14F-4D97-AF65-F5344CB8AC3E}">
        <p14:creationId xmlns:p14="http://schemas.microsoft.com/office/powerpoint/2010/main" val="2039428603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Bids me come and die</a:t>
            </a:r>
          </a:p>
          <a:p>
            <a:pPr latinLnBrk="1"/>
            <a:r>
              <a:rPr lang="en-US" dirty="0"/>
              <a:t>and find that I may truly live.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The Wonderful Cross</a:t>
            </a:r>
          </a:p>
        </p:txBody>
      </p:sp>
    </p:spTree>
    <p:extLst>
      <p:ext uri="{BB962C8B-B14F-4D97-AF65-F5344CB8AC3E}">
        <p14:creationId xmlns:p14="http://schemas.microsoft.com/office/powerpoint/2010/main" val="3277602030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O the wonderful cross,</a:t>
            </a:r>
          </a:p>
          <a:p>
            <a:pPr latinLnBrk="1"/>
            <a:r>
              <a:rPr lang="en-US" dirty="0"/>
              <a:t>O the wonderful cross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The Wonderful Cross</a:t>
            </a:r>
          </a:p>
        </p:txBody>
      </p:sp>
    </p:spTree>
    <p:extLst>
      <p:ext uri="{BB962C8B-B14F-4D97-AF65-F5344CB8AC3E}">
        <p14:creationId xmlns:p14="http://schemas.microsoft.com/office/powerpoint/2010/main" val="3094986669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All who gather here</a:t>
            </a:r>
          </a:p>
          <a:p>
            <a:pPr latinLnBrk="1"/>
            <a:r>
              <a:rPr lang="en-US" dirty="0"/>
              <a:t>By grace draw near and bless your name.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The Wonderful Cross</a:t>
            </a:r>
          </a:p>
        </p:txBody>
      </p:sp>
    </p:spTree>
    <p:extLst>
      <p:ext uri="{BB962C8B-B14F-4D97-AF65-F5344CB8AC3E}">
        <p14:creationId xmlns:p14="http://schemas.microsoft.com/office/powerpoint/2010/main" val="719524863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Church Form 04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Church Form 04 Dark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Church Form 04 Dark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Church Form 04 Dark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Church Form 04 Dark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Church Form 04 Dark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Church Form 04 Dark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Church Form 04 Dark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Church Form 04 Dark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urch Form 04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hurch Form 04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hurch Form 04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hurch Form 04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hurch Form 04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hurch Form 04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Church Form 04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Church Form 04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1197</TotalTime>
  <Words>274</Words>
  <Application>Microsoft Office PowerPoint</Application>
  <PresentationFormat>On-screen Show (4:3)</PresentationFormat>
  <Paragraphs>52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17</vt:i4>
      </vt:variant>
      <vt:variant>
        <vt:lpstr>Slide Titles</vt:lpstr>
      </vt:variant>
      <vt:variant>
        <vt:i4>20</vt:i4>
      </vt:variant>
    </vt:vector>
  </HeadingPairs>
  <TitlesOfParts>
    <vt:vector size="42" baseType="lpstr">
      <vt:lpstr>HY강M</vt:lpstr>
      <vt:lpstr>양재벨라체M</vt:lpstr>
      <vt:lpstr>Arial</vt:lpstr>
      <vt:lpstr>Calibri</vt:lpstr>
      <vt:lpstr>Calibri Light</vt:lpstr>
      <vt:lpstr>Church Form 04</vt:lpstr>
      <vt:lpstr>Church Form 04 Blank</vt:lpstr>
      <vt:lpstr>Church Form 04 Grey</vt:lpstr>
      <vt:lpstr>Church Form 04 Cyan</vt:lpstr>
      <vt:lpstr>Church Form 04 Orange</vt:lpstr>
      <vt:lpstr>Church Form 04 Green</vt:lpstr>
      <vt:lpstr>Church Form 04 Purple</vt:lpstr>
      <vt:lpstr>Church Form 04 Blue</vt:lpstr>
      <vt:lpstr>Church Form 04 Red</vt:lpstr>
      <vt:lpstr>Church Form 04 Dark Blank</vt:lpstr>
      <vt:lpstr>Church Form 04 Dark Grey</vt:lpstr>
      <vt:lpstr>Church Form 04 Dark Cyan</vt:lpstr>
      <vt:lpstr>Church Form 04 Dark Orange</vt:lpstr>
      <vt:lpstr>Church Form 04 Dark Green</vt:lpstr>
      <vt:lpstr>Church Form 04 Dark Purple</vt:lpstr>
      <vt:lpstr>Church Form 04 Dark Blue</vt:lpstr>
      <vt:lpstr>Church Form 04 Dark 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새하늘교회 예배</dc:title>
  <dc:creator>new vision;IHS;임성균목사</dc:creator>
  <dc:description>Form 03-3</dc:description>
  <cp:lastModifiedBy>HaSol Im</cp:lastModifiedBy>
  <cp:revision>135</cp:revision>
  <dcterms:created xsi:type="dcterms:W3CDTF">2011-12-04T14:58:54Z</dcterms:created>
  <dcterms:modified xsi:type="dcterms:W3CDTF">2023-07-01T05:28:49Z</dcterms:modified>
</cp:coreProperties>
</file>